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4" r:id="rId15"/>
    <p:sldId id="259" r:id="rId16"/>
    <p:sldId id="272" r:id="rId17"/>
    <p:sldId id="261" r:id="rId18"/>
    <p:sldId id="264" r:id="rId19"/>
    <p:sldId id="275" r:id="rId20"/>
    <p:sldId id="289" r:id="rId21"/>
    <p:sldId id="266" r:id="rId22"/>
    <p:sldId id="265" r:id="rId23"/>
    <p:sldId id="295" r:id="rId24"/>
    <p:sldId id="273" r:id="rId25"/>
    <p:sldId id="276" r:id="rId26"/>
    <p:sldId id="315" r:id="rId27"/>
    <p:sldId id="313" r:id="rId28"/>
    <p:sldId id="312" r:id="rId29"/>
    <p:sldId id="314" r:id="rId30"/>
    <p:sldId id="297" r:id="rId31"/>
    <p:sldId id="320" r:id="rId32"/>
    <p:sldId id="319" r:id="rId33"/>
    <p:sldId id="318" r:id="rId34"/>
    <p:sldId id="316" r:id="rId35"/>
    <p:sldId id="317" r:id="rId36"/>
    <p:sldId id="321" r:id="rId37"/>
    <p:sldId id="322" r:id="rId38"/>
    <p:sldId id="323" r:id="rId39"/>
    <p:sldId id="296" r:id="rId40"/>
    <p:sldId id="298" r:id="rId41"/>
    <p:sldId id="301" r:id="rId42"/>
    <p:sldId id="299" r:id="rId43"/>
    <p:sldId id="300" r:id="rId44"/>
    <p:sldId id="283" r:id="rId45"/>
    <p:sldId id="280" r:id="rId46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>
        <p:scale>
          <a:sx n="100" d="100"/>
          <a:sy n="100" d="100"/>
        </p:scale>
        <p:origin x="-1092" y="-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186578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166064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03658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549070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466620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44453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373710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038043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/>
              <a:t>Problemdomain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Problemdomain </a:t>
            </a:r>
            <a:r>
              <a:rPr lang="de-CH" dirty="0" err="1" smtClean="0"/>
              <a:t>Android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/>
              <a:t>Anzahl verwendete Klassen / Module: </a:t>
            </a:r>
            <a:r>
              <a:rPr lang="de-CH" dirty="0" smtClean="0"/>
              <a:t>~ 5-20</a:t>
            </a:r>
            <a:endParaRPr lang="de-CH" dirty="0"/>
          </a:p>
          <a:p>
            <a:r>
              <a:rPr lang="de-CH" dirty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144800"/>
              </p:ext>
            </p:extLst>
          </p:nvPr>
        </p:nvGraphicFramePr>
        <p:xfrm>
          <a:off x="457200" y="1481138"/>
          <a:ext cx="8229600" cy="25958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verwendete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????? ~35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????? ~10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- </a:t>
            </a:r>
            <a:r>
              <a:rPr lang="de-CH" dirty="0"/>
              <a:t>Stand 30.05.2011 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MS1</a:t>
            </a:r>
            <a:endParaRPr lang="de-CH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413" y="2228850"/>
            <a:ext cx="4067175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741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MS2</a:t>
            </a:r>
            <a:endParaRPr lang="de-CH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225" y="1352550"/>
            <a:ext cx="4019550" cy="415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76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MS3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833563"/>
            <a:ext cx="4057650" cy="319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85408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MS4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25" y="1571625"/>
            <a:ext cx="4095750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41227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7177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MS5</a:t>
            </a:r>
            <a:endParaRPr lang="de-CH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363" y="1638300"/>
            <a:ext cx="410527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66843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Aufwand </a:t>
            </a:r>
            <a:r>
              <a:rPr lang="de-CH" dirty="0" smtClean="0"/>
              <a:t>MS6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2708920"/>
            <a:ext cx="4057650" cy="3448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613" y="1340768"/>
            <a:ext cx="54387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135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Totalaufwand – Stand 30.05.2011</a:t>
            </a:r>
            <a:endParaRPr lang="de-CH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02538"/>
            <a:ext cx="8820471" cy="14281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78"/>
          <a:stretch/>
        </p:blipFill>
        <p:spPr bwMode="auto">
          <a:xfrm>
            <a:off x="144017" y="2665638"/>
            <a:ext cx="8855966" cy="1085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745758"/>
            <a:ext cx="8784976" cy="2059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37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948" y="188640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43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44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655</Words>
  <Application>Microsoft Office PowerPoint</Application>
  <PresentationFormat>Bildschirmpräsentation (4:3)</PresentationFormat>
  <Paragraphs>322</Paragraphs>
  <Slides>45</Slides>
  <Notes>44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6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Realisierte Funktionen Client (Android)</vt:lpstr>
      <vt:lpstr>Realisierte Funktionen Server (Rails)</vt:lpstr>
      <vt:lpstr>Live Demo</vt:lpstr>
      <vt:lpstr>Architektur Übersicht</vt:lpstr>
      <vt:lpstr>Tiers</vt:lpstr>
      <vt:lpstr>Domainmodel </vt:lpstr>
      <vt:lpstr>Problemdomain Server</vt:lpstr>
      <vt:lpstr>Problemdomain Android</vt:lpstr>
      <vt:lpstr>Layers / Packages</vt:lpstr>
      <vt:lpstr>Layers / Packages</vt:lpstr>
      <vt:lpstr>PowerPoint-Präsentation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 - Stand 30.05.2011 </vt:lpstr>
      <vt:lpstr>Aufwand MS1</vt:lpstr>
      <vt:lpstr>Aufwand MS2</vt:lpstr>
      <vt:lpstr>Aufwand MS3</vt:lpstr>
      <vt:lpstr>Aufwand MS4</vt:lpstr>
      <vt:lpstr>Aufwand MS5</vt:lpstr>
      <vt:lpstr>Aufwand MS5</vt:lpstr>
      <vt:lpstr>Aufwand MS6</vt:lpstr>
      <vt:lpstr>Totalaufwand – Stand 30.05.2011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435</cp:revision>
  <dcterms:created xsi:type="dcterms:W3CDTF">2011-04-12T13:11:17Z</dcterms:created>
  <dcterms:modified xsi:type="dcterms:W3CDTF">2011-05-31T07:38:33Z</dcterms:modified>
</cp:coreProperties>
</file>